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6" r:id="rId2"/>
    <p:sldId id="373" r:id="rId3"/>
    <p:sldId id="375" r:id="rId4"/>
    <p:sldId id="376" r:id="rId5"/>
    <p:sldId id="378" r:id="rId6"/>
    <p:sldId id="381" r:id="rId7"/>
    <p:sldId id="383" r:id="rId8"/>
    <p:sldId id="382" r:id="rId9"/>
    <p:sldId id="386" r:id="rId10"/>
    <p:sldId id="3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660"/>
  </p:normalViewPr>
  <p:slideViewPr>
    <p:cSldViewPr>
      <p:cViewPr>
        <p:scale>
          <a:sx n="75" d="100"/>
          <a:sy n="75" d="100"/>
        </p:scale>
        <p:origin x="-1795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867400" y="1066800"/>
            <a:ext cx="3048000" cy="121920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cs-CZ" b="1" dirty="0" smtClean="0"/>
              <a:t>Distanční výuka </a:t>
            </a:r>
            <a:endParaRPr lang="en-US" b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2590800"/>
            <a:ext cx="3505200" cy="213360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r">
              <a:defRPr/>
            </a:pPr>
            <a:r>
              <a:rPr lang="cs-CZ" dirty="0" smtClean="0">
                <a:solidFill>
                  <a:schemeClr val="bg1"/>
                </a:solidFill>
              </a:rPr>
              <a:t>Od 4.1.2021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do odvolání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9.A </a:t>
            </a:r>
            <a:r>
              <a:rPr lang="cs-CZ" dirty="0" smtClean="0">
                <a:solidFill>
                  <a:schemeClr val="bg1"/>
                </a:solidFill>
              </a:rPr>
              <a:t>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14741"/>
              </p:ext>
            </p:extLst>
          </p:nvPr>
        </p:nvGraphicFramePr>
        <p:xfrm>
          <a:off x="1295400" y="2286000"/>
          <a:ext cx="6934200" cy="410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1083469"/>
                <a:gridCol w="897731"/>
              </a:tblGrid>
              <a:tr h="63845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</a:tr>
              <a:tr h="7056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smtClean="0"/>
                        <a:t>Br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</a:t>
                      </a:r>
                    </a:p>
                    <a:p>
                      <a:pPr algn="ctr"/>
                      <a:r>
                        <a:rPr lang="cs-CZ" dirty="0" smtClean="0"/>
                        <a:t>Br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56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-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Ču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</a:p>
                    <a:p>
                      <a:pPr algn="ctr"/>
                      <a:r>
                        <a:rPr lang="cs-CZ" baseline="0" dirty="0" smtClean="0"/>
                        <a:t>Aj - </a:t>
                      </a:r>
                      <a:r>
                        <a:rPr lang="cs-CZ" baseline="0" dirty="0" err="1" smtClean="0"/>
                        <a:t>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NJ-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Hf</a:t>
                      </a:r>
                      <a:endParaRPr lang="cs-CZ" baseline="0" dirty="0" smtClean="0"/>
                    </a:p>
                    <a:p>
                      <a:pPr algn="ctr"/>
                      <a:r>
                        <a:rPr lang="cs-CZ" baseline="0" dirty="0" err="1" smtClean="0"/>
                        <a:t>Rj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Vl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56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Hf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566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- ČU</a:t>
                      </a:r>
                    </a:p>
                    <a:p>
                      <a:pPr algn="ctr"/>
                      <a:r>
                        <a:rPr lang="cs-CZ" dirty="0" smtClean="0"/>
                        <a:t>Aj - </a:t>
                      </a:r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384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0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6.A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42380"/>
              </p:ext>
            </p:extLst>
          </p:nvPr>
        </p:nvGraphicFramePr>
        <p:xfrm>
          <a:off x="1295400" y="2209801"/>
          <a:ext cx="7239001" cy="416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034143"/>
                <a:gridCol w="1034143"/>
              </a:tblGrid>
              <a:tr h="63749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</a:tr>
              <a:tr h="704604">
                <a:tc>
                  <a:txBody>
                    <a:bodyPr/>
                    <a:lstStyle/>
                    <a:p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AJ</a:t>
                      </a:r>
                    </a:p>
                    <a:p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ZIn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ČJ</a:t>
                      </a:r>
                    </a:p>
                    <a:p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4604">
                <a:tc>
                  <a:txBody>
                    <a:bodyPr/>
                    <a:lstStyle/>
                    <a:p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</a:p>
                    <a:p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4604">
                <a:tc>
                  <a:txBody>
                    <a:bodyPr/>
                    <a:lstStyle/>
                    <a:p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</a:t>
                      </a:r>
                    </a:p>
                    <a:p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ČJ</a:t>
                      </a:r>
                    </a:p>
                    <a:p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OEV</a:t>
                      </a:r>
                    </a:p>
                    <a:p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4604">
                <a:tc>
                  <a:txBody>
                    <a:bodyPr/>
                    <a:lstStyle/>
                    <a:p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AJ</a:t>
                      </a:r>
                    </a:p>
                    <a:p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ČJ</a:t>
                      </a:r>
                    </a:p>
                    <a:p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4604">
                <a:tc>
                  <a:txBody>
                    <a:bodyPr/>
                    <a:lstStyle/>
                    <a:p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</a:p>
                    <a:p>
                      <a:r>
                        <a:rPr lang="cs-CZ" dirty="0" err="1" smtClean="0"/>
                        <a:t>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</a:p>
                    <a:p>
                      <a:r>
                        <a:rPr lang="cs-CZ" dirty="0" smtClean="0"/>
                        <a:t>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</a:p>
                    <a:p>
                      <a:r>
                        <a:rPr lang="cs-CZ" smtClean="0"/>
                        <a:t>Vl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6.B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964729"/>
              </p:ext>
            </p:extLst>
          </p:nvPr>
        </p:nvGraphicFramePr>
        <p:xfrm>
          <a:off x="1295400" y="2286001"/>
          <a:ext cx="7315203" cy="416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63749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ZIn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– ČU</a:t>
                      </a:r>
                    </a:p>
                    <a:p>
                      <a:pPr algn="ctr"/>
                      <a:r>
                        <a:rPr lang="cs-CZ" dirty="0" smtClean="0"/>
                        <a:t>AJ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Bo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– ČU</a:t>
                      </a:r>
                    </a:p>
                    <a:p>
                      <a:pPr algn="ctr"/>
                      <a:r>
                        <a:rPr lang="cs-CZ" dirty="0" smtClean="0"/>
                        <a:t>AJ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Bo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6.C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772048"/>
              </p:ext>
            </p:extLst>
          </p:nvPr>
        </p:nvGraphicFramePr>
        <p:xfrm>
          <a:off x="1295400" y="2209800"/>
          <a:ext cx="7315203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64917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</a:tr>
              <a:tr h="71750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  <a:br>
                        <a:rPr lang="cs-CZ" dirty="0" smtClean="0"/>
                      </a:br>
                      <a:r>
                        <a:rPr lang="cs-CZ" dirty="0" err="1" smtClean="0"/>
                        <a:t>Pt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Fg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</a:tr>
              <a:tr h="71750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1750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1750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Pt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Fg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Zin</a:t>
                      </a:r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</a:tr>
              <a:tr h="71750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smtClean="0"/>
                        <a:t>To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7.A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795189"/>
              </p:ext>
            </p:extLst>
          </p:nvPr>
        </p:nvGraphicFramePr>
        <p:xfrm>
          <a:off x="1295400" y="2286001"/>
          <a:ext cx="7315203" cy="416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63749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– </a:t>
                      </a:r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AJ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Pt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NJ –</a:t>
                      </a:r>
                      <a:r>
                        <a:rPr lang="cs-CZ" dirty="0" err="1" smtClean="0"/>
                        <a:t>Váv</a:t>
                      </a:r>
                      <a:r>
                        <a:rPr lang="cs-CZ" dirty="0" smtClean="0"/>
                        <a:t>.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RJ - </a:t>
                      </a:r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– </a:t>
                      </a:r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AJ - </a:t>
                      </a:r>
                      <a:r>
                        <a:rPr lang="cs-CZ" dirty="0" err="1" smtClean="0"/>
                        <a:t>Pt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8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7. B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329811"/>
              </p:ext>
            </p:extLst>
          </p:nvPr>
        </p:nvGraphicFramePr>
        <p:xfrm>
          <a:off x="1295400" y="2362202"/>
          <a:ext cx="7315203" cy="408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62582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</a:tr>
              <a:tr h="6916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Vl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Fg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16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</a:tr>
              <a:tr h="6916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NJ – </a:t>
                      </a:r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Rj</a:t>
                      </a:r>
                      <a:r>
                        <a:rPr lang="cs-CZ" dirty="0" smtClean="0"/>
                        <a:t> - Fp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</a:tr>
              <a:tr h="691699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Vl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Fg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1699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Vh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3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7.C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287245"/>
              </p:ext>
            </p:extLst>
          </p:nvPr>
        </p:nvGraphicFramePr>
        <p:xfrm>
          <a:off x="1295400" y="2209799"/>
          <a:ext cx="7315203" cy="4109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65294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</a:tr>
              <a:tr h="6913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 </a:t>
                      </a:r>
                      <a:br>
                        <a:rPr lang="cs-CZ" dirty="0" smtClean="0"/>
                      </a:br>
                      <a:r>
                        <a:rPr lang="cs-CZ" dirty="0" err="1" smtClean="0"/>
                        <a:t>Ču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13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13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</a:tr>
              <a:tr h="6913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AJ</a:t>
                      </a:r>
                      <a:br>
                        <a:rPr lang="cs-CZ" dirty="0" smtClean="0"/>
                      </a:br>
                      <a:r>
                        <a:rPr lang="cs-CZ" dirty="0" err="1" smtClean="0"/>
                        <a:t>Ču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Nj</a:t>
                      </a:r>
                      <a:r>
                        <a:rPr lang="cs-CZ" dirty="0" smtClean="0"/>
                        <a:t>- </a:t>
                      </a:r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RJ - </a:t>
                      </a:r>
                      <a:r>
                        <a:rPr lang="cs-CZ" dirty="0" err="1" smtClean="0"/>
                        <a:t>Fi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69135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7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8.A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59670"/>
              </p:ext>
            </p:extLst>
          </p:nvPr>
        </p:nvGraphicFramePr>
        <p:xfrm>
          <a:off x="1295400" y="2209801"/>
          <a:ext cx="7315200" cy="419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98714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NJ – </a:t>
                      </a:r>
                      <a:r>
                        <a:rPr lang="cs-CZ" dirty="0" err="1" smtClean="0"/>
                        <a:t>Hf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RJ - </a:t>
                      </a:r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Ky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Ch</a:t>
                      </a:r>
                    </a:p>
                    <a:p>
                      <a:pPr algn="ctr"/>
                      <a:r>
                        <a:rPr lang="cs-CZ" dirty="0" smtClean="0"/>
                        <a:t>Br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Hk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Ky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184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Bu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3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Rozvrh – 8.B distanční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361543"/>
              </p:ext>
            </p:extLst>
          </p:nvPr>
        </p:nvGraphicFramePr>
        <p:xfrm>
          <a:off x="1295400" y="2286001"/>
          <a:ext cx="7315200" cy="416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63749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NJ 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AJ</a:t>
                      </a:r>
                    </a:p>
                    <a:p>
                      <a:pPr algn="ctr"/>
                      <a:r>
                        <a:rPr lang="cs-CZ" dirty="0" err="1" smtClean="0"/>
                        <a:t>Pd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</a:p>
                    <a:p>
                      <a:pPr algn="ctr"/>
                      <a:r>
                        <a:rPr lang="cs-CZ" dirty="0" err="1" smtClean="0"/>
                        <a:t>Tr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Rj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err="1" smtClean="0"/>
                        <a:t>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Čt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ČJ</a:t>
                      </a:r>
                    </a:p>
                    <a:p>
                      <a:pPr algn="ctr"/>
                      <a:r>
                        <a:rPr lang="cs-CZ" dirty="0" err="1" smtClean="0"/>
                        <a:t>Pe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</a:t>
                      </a:r>
                    </a:p>
                    <a:p>
                      <a:pPr algn="ctr"/>
                      <a:r>
                        <a:rPr lang="cs-CZ" dirty="0" smtClean="0"/>
                        <a:t>Br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AJ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Pd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7046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Pá</a:t>
                      </a:r>
                      <a:endParaRPr lang="cs-CZ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</a:p>
                    <a:p>
                      <a:pPr algn="ctr"/>
                      <a:r>
                        <a:rPr lang="cs-CZ" dirty="0" err="1" smtClean="0"/>
                        <a:t>Pu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OEV</a:t>
                      </a:r>
                    </a:p>
                    <a:p>
                      <a:pPr algn="ctr"/>
                      <a:r>
                        <a:rPr lang="cs-CZ" dirty="0" err="1" smtClean="0"/>
                        <a:t>Zd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9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501</Words>
  <Application>Microsoft Office PowerPoint</Application>
  <PresentationFormat>Předvádění na obrazovce (4:3)</PresentationFormat>
  <Paragraphs>367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1_Office Theme</vt:lpstr>
      <vt:lpstr>Distanční výuka </vt:lpstr>
      <vt:lpstr>Rozvrh – 6.A distanční</vt:lpstr>
      <vt:lpstr>Rozvrh – 6.B distanční</vt:lpstr>
      <vt:lpstr>Rozvrh – 6.C distanční</vt:lpstr>
      <vt:lpstr>Rozvrh – 7.A distanční</vt:lpstr>
      <vt:lpstr>Rozvrh – 7. B distanční</vt:lpstr>
      <vt:lpstr>Rozvrh – 7.C distanční</vt:lpstr>
      <vt:lpstr>Rozvrh – 8.A distanční</vt:lpstr>
      <vt:lpstr>Rozvrh – 8.B distanční</vt:lpstr>
      <vt:lpstr>Rozvrh – 9.A distanční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uzivatel</cp:lastModifiedBy>
  <cp:revision>283</cp:revision>
  <dcterms:created xsi:type="dcterms:W3CDTF">2012-04-26T17:06:14Z</dcterms:created>
  <dcterms:modified xsi:type="dcterms:W3CDTF">2021-01-03T10:46:11Z</dcterms:modified>
</cp:coreProperties>
</file>